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5" r:id="rId9"/>
    <p:sldId id="266" r:id="rId10"/>
    <p:sldId id="261" r:id="rId11"/>
    <p:sldId id="267" r:id="rId12"/>
    <p:sldId id="263" r:id="rId13"/>
    <p:sldId id="262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EEDB9-82E2-2B66-216E-7ABF7E81B4B8}" v="8" dt="2020-01-07T16:34:20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9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5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4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62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8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3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7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0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BAF9-006E-4219-BD37-4E8B6009814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D5A06-4914-4EFB-BACA-0132C806C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1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mvemscsodb.com/auth/logi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GMVEMSC Database Tutorial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0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Evaluator</a:t>
            </a:r>
          </a:p>
        </p:txBody>
      </p:sp>
      <p:pic>
        <p:nvPicPr>
          <p:cNvPr id="6" name="FECF3A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825625"/>
            <a:ext cx="8897937" cy="4351338"/>
          </a:xfrm>
        </p:spPr>
      </p:pic>
    </p:spTree>
    <p:extLst>
      <p:ext uri="{BB962C8B-B14F-4D97-AF65-F5344CB8AC3E}">
        <p14:creationId xmlns:p14="http://schemas.microsoft.com/office/powerpoint/2010/main" val="72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Director</a:t>
            </a:r>
          </a:p>
        </p:txBody>
      </p:sp>
      <p:pic>
        <p:nvPicPr>
          <p:cNvPr id="4" name="D84A2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825625"/>
            <a:ext cx="8897937" cy="4351338"/>
          </a:xfrm>
        </p:spPr>
      </p:pic>
    </p:spTree>
    <p:extLst>
      <p:ext uri="{BB962C8B-B14F-4D97-AF65-F5344CB8AC3E}">
        <p14:creationId xmlns:p14="http://schemas.microsoft.com/office/powerpoint/2010/main" val="5993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This tutorial is focused on the following roles:</a:t>
            </a:r>
          </a:p>
          <a:p>
            <a:pPr lvl="1"/>
            <a:r>
              <a:rPr lang="en-US" dirty="0"/>
              <a:t>Individual User Account</a:t>
            </a:r>
          </a:p>
          <a:p>
            <a:pPr lvl="1"/>
            <a:r>
              <a:rPr lang="en-US" dirty="0"/>
              <a:t>Department Administrator</a:t>
            </a:r>
          </a:p>
          <a:p>
            <a:pPr lvl="1"/>
            <a:r>
              <a:rPr lang="en-US" dirty="0"/>
              <a:t>Skills Evaluator</a:t>
            </a:r>
          </a:p>
          <a:p>
            <a:pPr lvl="1"/>
            <a:r>
              <a:rPr lang="en-US" dirty="0"/>
              <a:t>CBT Proctor</a:t>
            </a:r>
          </a:p>
          <a:p>
            <a:pPr lvl="1"/>
            <a:r>
              <a:rPr lang="en-US" dirty="0"/>
              <a:t>Medical Director</a:t>
            </a:r>
          </a:p>
          <a:p>
            <a:pPr lvl="1"/>
            <a:endParaRPr lang="en-US" dirty="0"/>
          </a:p>
          <a:p>
            <a:r>
              <a:rPr lang="en-US"/>
              <a:t>Please refer to the GMVEMSC Implementation Guide Dated 12/2019 </a:t>
            </a:r>
            <a:r>
              <a:rPr lang="en-US" dirty="0"/>
              <a:t>for specific responsibilities related to these positions</a:t>
            </a:r>
          </a:p>
        </p:txBody>
      </p:sp>
    </p:spTree>
    <p:extLst>
      <p:ext uri="{BB962C8B-B14F-4D97-AF65-F5344CB8AC3E}">
        <p14:creationId xmlns:p14="http://schemas.microsoft.com/office/powerpoint/2010/main" val="25031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https://www.gmvemscsodb.com/auth/login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2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User Account – Part 1</a:t>
            </a:r>
          </a:p>
        </p:txBody>
      </p:sp>
      <p:pic>
        <p:nvPicPr>
          <p:cNvPr id="10" name="41452A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538" y="1825625"/>
            <a:ext cx="8162925" cy="4351338"/>
          </a:xfrm>
        </p:spPr>
      </p:pic>
    </p:spTree>
    <p:extLst>
      <p:ext uri="{BB962C8B-B14F-4D97-AF65-F5344CB8AC3E}">
        <p14:creationId xmlns:p14="http://schemas.microsoft.com/office/powerpoint/2010/main" val="39694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User Account – Part 2</a:t>
            </a:r>
          </a:p>
        </p:txBody>
      </p:sp>
      <p:pic>
        <p:nvPicPr>
          <p:cNvPr id="12" name="AE8460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538" y="1825625"/>
            <a:ext cx="8162925" cy="4351338"/>
          </a:xfrm>
        </p:spPr>
      </p:pic>
    </p:spTree>
    <p:extLst>
      <p:ext uri="{BB962C8B-B14F-4D97-AF65-F5344CB8AC3E}">
        <p14:creationId xmlns:p14="http://schemas.microsoft.com/office/powerpoint/2010/main" val="16609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Review</a:t>
            </a:r>
          </a:p>
        </p:txBody>
      </p:sp>
      <p:pic>
        <p:nvPicPr>
          <p:cNvPr id="4" name="B7C116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825625"/>
            <a:ext cx="8897937" cy="4351338"/>
          </a:xfrm>
        </p:spPr>
      </p:pic>
    </p:spTree>
    <p:extLst>
      <p:ext uri="{BB962C8B-B14F-4D97-AF65-F5344CB8AC3E}">
        <p14:creationId xmlns:p14="http://schemas.microsoft.com/office/powerpoint/2010/main" val="16123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Administrator – CBT Proctor Designation</a:t>
            </a:r>
          </a:p>
        </p:txBody>
      </p:sp>
      <p:pic>
        <p:nvPicPr>
          <p:cNvPr id="6" name="69446D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629.90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825625"/>
            <a:ext cx="8897937" cy="4351338"/>
          </a:xfrm>
        </p:spPr>
      </p:pic>
    </p:spTree>
    <p:extLst>
      <p:ext uri="{BB962C8B-B14F-4D97-AF65-F5344CB8AC3E}">
        <p14:creationId xmlns:p14="http://schemas.microsoft.com/office/powerpoint/2010/main" val="393121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Administrator – Skills Evaluator Designation</a:t>
            </a:r>
          </a:p>
        </p:txBody>
      </p:sp>
      <p:pic>
        <p:nvPicPr>
          <p:cNvPr id="4" name="BACEB1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825625"/>
            <a:ext cx="8897937" cy="4351338"/>
          </a:xfrm>
        </p:spPr>
      </p:pic>
    </p:spTree>
    <p:extLst>
      <p:ext uri="{BB962C8B-B14F-4D97-AF65-F5344CB8AC3E}">
        <p14:creationId xmlns:p14="http://schemas.microsoft.com/office/powerpoint/2010/main" val="18130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CBT Proctor</a:t>
            </a:r>
          </a:p>
        </p:txBody>
      </p:sp>
      <p:pic>
        <p:nvPicPr>
          <p:cNvPr id="4" name="E98519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825625"/>
            <a:ext cx="8897937" cy="4351338"/>
          </a:xfrm>
        </p:spPr>
      </p:pic>
    </p:spTree>
    <p:extLst>
      <p:ext uri="{BB962C8B-B14F-4D97-AF65-F5344CB8AC3E}">
        <p14:creationId xmlns:p14="http://schemas.microsoft.com/office/powerpoint/2010/main" val="256234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EBB1B1BE74A4FB03AD516C27275B0" ma:contentTypeVersion="13" ma:contentTypeDescription="Create a new document." ma:contentTypeScope="" ma:versionID="dec30501e0ff9a55618a4d358a356df9">
  <xsd:schema xmlns:xsd="http://www.w3.org/2001/XMLSchema" xmlns:xs="http://www.w3.org/2001/XMLSchema" xmlns:p="http://schemas.microsoft.com/office/2006/metadata/properties" xmlns:ns3="8051a930-3ec7-420b-ae7c-4eecb810856f" xmlns:ns4="7576cc59-4815-4c07-997b-f7709797b421" targetNamespace="http://schemas.microsoft.com/office/2006/metadata/properties" ma:root="true" ma:fieldsID="ac9033849457c9c29147115fd4b38112" ns3:_="" ns4:_="">
    <xsd:import namespace="8051a930-3ec7-420b-ae7c-4eecb810856f"/>
    <xsd:import namespace="7576cc59-4815-4c07-997b-f7709797b42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1a930-3ec7-420b-ae7c-4eecb81085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6cc59-4815-4c07-997b-f7709797b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5645DD-A0DE-46C8-8E9B-2F3BC63D7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1a930-3ec7-420b-ae7c-4eecb810856f"/>
    <ds:schemaRef ds:uri="7576cc59-4815-4c07-997b-f7709797b4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A2F745-B833-4389-A9BC-D2F0135872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40772E-04D4-46CB-AC3F-5B1D9A4771C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84</Words>
  <Application>Microsoft Office PowerPoint</Application>
  <PresentationFormat>Widescreen</PresentationFormat>
  <Paragraphs>20</Paragraphs>
  <Slides>11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GMVEMSC Database Tutorial</vt:lpstr>
      <vt:lpstr>Overview</vt:lpstr>
      <vt:lpstr>Website</vt:lpstr>
      <vt:lpstr>Individual User Account – Part 1</vt:lpstr>
      <vt:lpstr>Individual User Account – Part 2</vt:lpstr>
      <vt:lpstr>Dashboard Review</vt:lpstr>
      <vt:lpstr>Department Administrator – CBT Proctor Designation</vt:lpstr>
      <vt:lpstr>Department Administrator – Skills Evaluator Designation</vt:lpstr>
      <vt:lpstr>CBT Proctor</vt:lpstr>
      <vt:lpstr>Skills Evaluator</vt:lpstr>
      <vt:lpstr>Medical Director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GMVEMSC Database Tutorial</dc:title>
  <dc:creator>Michael Guadagno, CFO, CTO</dc:creator>
  <cp:lastModifiedBy>Freeze, Christopher R</cp:lastModifiedBy>
  <cp:revision>16</cp:revision>
  <dcterms:created xsi:type="dcterms:W3CDTF">2019-12-10T20:13:17Z</dcterms:created>
  <dcterms:modified xsi:type="dcterms:W3CDTF">2020-01-07T16:48:50Z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0x010100B0BEBB1B1BE74A4FB03AD516C27275B0</vt:lpwstr>
  </property>
</Properties>
</file>