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3B307-AA27-45A6-A2B8-9DF48D976E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A808E9-B143-419C-9D60-993B1AAC7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06BDD7-6C29-4C33-BB37-2868120AC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68C7-56FD-43A9-91C2-8D78D2CCF334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3B7FD-A102-4540-B28D-4961A164B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949448-A542-4C01-BD2B-F1328F533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64D4-7DC7-40EB-A996-BFE5180EA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580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2C63E-CCF7-41A9-B98C-1D3919E5E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6B40E7-C96E-4F98-B4BF-677CB8262D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BA846-2A0A-40C6-8F5B-E77CDD2A1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68C7-56FD-43A9-91C2-8D78D2CCF334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10CB78-460F-4220-840C-EBF5FFBA1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4300D-61ED-400E-B1A7-BBF7CF031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64D4-7DC7-40EB-A996-BFE5180EA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945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6E473B-16A0-4407-BDA5-C50590D516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56DB08-A93C-4AFA-9358-AAF13C63E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32AA1-BC9F-4905-B7A1-0F3FFF5EA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68C7-56FD-43A9-91C2-8D78D2CCF334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0323A2-D406-4A6D-BE11-4E06C5870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AF621-20BC-4D87-8C36-56059288F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64D4-7DC7-40EB-A996-BFE5180EA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960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17BE1-3EF8-46A1-9FB1-05462EFA7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EA83B-62D4-4267-8188-5E2116D51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882B1B-9326-4B93-BFC7-733EFC8F6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68C7-56FD-43A9-91C2-8D78D2CCF334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1F9903-DB5C-47B1-9DA9-0152262F3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696BA8-A390-4CA4-AAD6-79C725343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64D4-7DC7-40EB-A996-BFE5180EA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56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CC0B3-807D-4196-ACBB-3E6AB7719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3800AA-7012-4A55-9804-94A9495C92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E4F994-C77B-4186-A922-FCA7FF9E7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68C7-56FD-43A9-91C2-8D78D2CCF334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F216D3-3D13-4DB9-9C8A-F24A18336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FDA51-F701-40EE-9B61-581804051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64D4-7DC7-40EB-A996-BFE5180EA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91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B550C-8C06-4145-908F-CB95C2E60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3775DA-5430-45D9-B236-34B03E78D9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DDA70C-2200-4F8B-A385-CF52534E9C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4886B3-F7F6-43AC-91F4-88EC7D1AE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68C7-56FD-43A9-91C2-8D78D2CCF334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D0A6D9-9B4F-492E-9E64-935FDBBDA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3E051-5981-4854-9726-CDAB92BEC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64D4-7DC7-40EB-A996-BFE5180EA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931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9C547-502B-4A98-BB7F-9121699DE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F36700-732C-4BAD-9C29-4B778F19D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52EA27-B97D-46D7-9EA2-867DC4F42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BD3CB4-0F7F-440E-8ACF-61ADBB5C3C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69FABF-EE73-49C5-9C78-A95C5A75C0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194F16-7D22-4E5F-B276-F5D9F32DE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68C7-56FD-43A9-91C2-8D78D2CCF334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BA0783-D3A8-434B-95B0-5D0106668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96CEE3-07C4-42E0-BB18-9D7BFF297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64D4-7DC7-40EB-A996-BFE5180EA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636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5860C-399F-4531-976F-423722044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818AFF-8293-4C98-BED2-49F01C2D7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68C7-56FD-43A9-91C2-8D78D2CCF334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4DD372-5B61-4478-A298-0F2212865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DC536C-D033-4ECB-8CFE-9673512B3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64D4-7DC7-40EB-A996-BFE5180EA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030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18DE95-7639-458E-852B-66F40208B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68C7-56FD-43A9-91C2-8D78D2CCF334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A6CCB7-B798-451F-AEAB-C618CAD13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1AB505-7F7B-4CAE-A5AE-3EC3C4559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64D4-7DC7-40EB-A996-BFE5180EA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081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0EA65-61EF-4BA0-A490-3286611FD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9E64F-1209-44D7-A65E-F0D59502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0DA858-8D40-44A1-A503-203A49AD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5332F1-2649-4E75-85DF-8931EDDC1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68C7-56FD-43A9-91C2-8D78D2CCF334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09234F-5D09-40DC-8089-27C2292B8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5D5F5-76A8-4EA2-A302-AF57AF337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64D4-7DC7-40EB-A996-BFE5180EA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195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7EEB5-D187-4F91-B63A-59CF70941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7963BD-EFCD-46D1-BB43-394A9BF3DE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DFDCAE-EED8-4EF2-9CBD-4C1044BD8A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66FB8-B55D-4BC8-B20C-79E7D2800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68C7-56FD-43A9-91C2-8D78D2CCF334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9E6682-98E0-40C1-B5C6-735F95B6B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86BD0F-7662-4A90-930F-90CAF63E0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064D4-7DC7-40EB-A996-BFE5180EA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863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F74E56-B280-4ADC-972F-1FEA02DE2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3149AC-A2AF-476D-9A1C-9E6729BE1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03F32C-486A-40BF-B21F-E3BD9CD558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E68C7-56FD-43A9-91C2-8D78D2CCF334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F18CA-C3B6-4D75-8D08-9DA138D6F7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14B8C2-21C0-47D8-AC2D-0B1E8B3ED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064D4-7DC7-40EB-A996-BFE5180EA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07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estbase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JRussell@hhoh.org" TargetMode="External"/><Relationship Id="rId2" Type="http://schemas.openxmlformats.org/officeDocument/2006/relationships/hyperlink" Target="mailto:crfreeze@premierhealth.com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C75F56-085C-49BB-81D3-A7E2B7714D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576" t="13082" r="27335" b="58239"/>
          <a:stretch/>
        </p:blipFill>
        <p:spPr>
          <a:xfrm>
            <a:off x="4198189" y="2664932"/>
            <a:ext cx="2751826" cy="339144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4C8ABC4-9389-4993-8DC8-E447B448E88B}"/>
              </a:ext>
            </a:extLst>
          </p:cNvPr>
          <p:cNvSpPr/>
          <p:nvPr/>
        </p:nvSpPr>
        <p:spPr>
          <a:xfrm>
            <a:off x="1672087" y="60369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The CBT will no longer be used with the “Secure Browser”. To administer the CBT you must go to </a:t>
            </a:r>
            <a:r>
              <a:rPr lang="en-US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https://www.questbase.com/</a:t>
            </a:r>
            <a:endParaRPr lang="en-US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Type the PIN of the CBT you wish to administer where it says “Find Assessment”. </a:t>
            </a:r>
            <a:r>
              <a:rPr lang="en-US" u="sng" dirty="0">
                <a:latin typeface="Calibri" panose="020F0502020204030204" pitchFamily="34" charset="0"/>
                <a:ea typeface="Calibri" panose="020F0502020204030204" pitchFamily="34" charset="0"/>
              </a:rPr>
              <a:t>Make sure to include the dashes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7C9CF65C-20A7-484B-A900-1F87A8E98713}"/>
              </a:ext>
            </a:extLst>
          </p:cNvPr>
          <p:cNvSpPr/>
          <p:nvPr/>
        </p:nvSpPr>
        <p:spPr>
          <a:xfrm rot="12432265">
            <a:off x="1841270" y="2046012"/>
            <a:ext cx="6123869" cy="3611950"/>
          </a:xfrm>
          <a:prstGeom prst="arc">
            <a:avLst>
              <a:gd name="adj1" fmla="val 16238361"/>
              <a:gd name="adj2" fmla="val 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097CCF1E-2ECB-405A-BC55-7377ABE4929C}"/>
              </a:ext>
            </a:extLst>
          </p:cNvPr>
          <p:cNvSpPr/>
          <p:nvPr/>
        </p:nvSpPr>
        <p:spPr>
          <a:xfrm>
            <a:off x="3790924" y="5192472"/>
            <a:ext cx="336430" cy="345687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77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4205F3-5C7E-4C1F-90D2-F9D757E742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25" t="9811" r="31368" b="10818"/>
          <a:stretch/>
        </p:blipFill>
        <p:spPr>
          <a:xfrm>
            <a:off x="1958196" y="560717"/>
            <a:ext cx="6487065" cy="544326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1BB622A-20CA-4CDC-B89D-5A2BA03B7EA8}"/>
              </a:ext>
            </a:extLst>
          </p:cNvPr>
          <p:cNvSpPr/>
          <p:nvPr/>
        </p:nvSpPr>
        <p:spPr>
          <a:xfrm>
            <a:off x="2587925" y="3045125"/>
            <a:ext cx="2932981" cy="11645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8">
            <a:extLst>
              <a:ext uri="{FF2B5EF4-FFF2-40B4-BE49-F238E27FC236}">
                <a16:creationId xmlns:a16="http://schemas.microsoft.com/office/drawing/2014/main" id="{4FE61480-85CE-4C16-AE75-65C4E465C995}"/>
              </a:ext>
            </a:extLst>
          </p:cNvPr>
          <p:cNvSpPr txBox="1"/>
          <p:nvPr/>
        </p:nvSpPr>
        <p:spPr>
          <a:xfrm>
            <a:off x="3163020" y="4746685"/>
            <a:ext cx="2932980" cy="1257300"/>
          </a:xfrm>
          <a:prstGeom prst="rect">
            <a:avLst/>
          </a:prstGeom>
          <a:solidFill>
            <a:sysClr val="window" lastClr="FFFFFF"/>
          </a:solidFill>
          <a:ln w="38100">
            <a:solidFill>
              <a:srgbClr val="FF0000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CBT will populate here. Select it and you will be asked to type in your Access Code.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6A0D77C-5EA7-4A87-9AA5-3B801A393EA1}"/>
              </a:ext>
            </a:extLst>
          </p:cNvPr>
          <p:cNvCxnSpPr/>
          <p:nvPr/>
        </p:nvCxnSpPr>
        <p:spPr>
          <a:xfrm>
            <a:off x="3830128" y="4209691"/>
            <a:ext cx="0" cy="5262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424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C7DDEE-401A-49F1-8431-C81213A21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330" y="1408898"/>
            <a:ext cx="8184841" cy="36319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AE9CFA-045C-487B-965B-25FBE08C25FE}"/>
              </a:ext>
            </a:extLst>
          </p:cNvPr>
          <p:cNvSpPr txBox="1"/>
          <p:nvPr/>
        </p:nvSpPr>
        <p:spPr>
          <a:xfrm>
            <a:off x="5902484" y="2297613"/>
            <a:ext cx="12428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123-456-789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279BF8-DB49-4E7F-AF8F-DE0FA7E2572F}"/>
              </a:ext>
            </a:extLst>
          </p:cNvPr>
          <p:cNvSpPr txBox="1"/>
          <p:nvPr/>
        </p:nvSpPr>
        <p:spPr>
          <a:xfrm>
            <a:off x="4480084" y="4447407"/>
            <a:ext cx="2844800" cy="120032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Enter your personal Access Code.</a:t>
            </a:r>
          </a:p>
          <a:p>
            <a:r>
              <a:rPr lang="en-US" dirty="0"/>
              <a:t>Note: the dashes </a:t>
            </a:r>
            <a:r>
              <a:rPr lang="en-US" u="sng" dirty="0"/>
              <a:t>DO NOT </a:t>
            </a:r>
            <a:r>
              <a:rPr lang="en-US" dirty="0"/>
              <a:t>automatically populate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025D0A6-A0FE-4CB2-A18C-E4BA11A87D7D}"/>
              </a:ext>
            </a:extLst>
          </p:cNvPr>
          <p:cNvCxnSpPr/>
          <p:nvPr/>
        </p:nvCxnSpPr>
        <p:spPr>
          <a:xfrm flipH="1" flipV="1">
            <a:off x="6622473" y="2734461"/>
            <a:ext cx="655782" cy="170823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6139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BFD6DF-C32F-43B6-9435-56215DBC73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44" b="4028"/>
          <a:stretch/>
        </p:blipFill>
        <p:spPr>
          <a:xfrm>
            <a:off x="0" y="381000"/>
            <a:ext cx="11849100" cy="62007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CC6D9B4-5C1F-41DA-A9BA-353F93BD79F0}"/>
              </a:ext>
            </a:extLst>
          </p:cNvPr>
          <p:cNvSpPr/>
          <p:nvPr/>
        </p:nvSpPr>
        <p:spPr>
          <a:xfrm>
            <a:off x="880793" y="723001"/>
            <a:ext cx="1323975" cy="4000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AFE8C3C-C0D9-49AC-94AC-1FA69C98880C}"/>
              </a:ext>
            </a:extLst>
          </p:cNvPr>
          <p:cNvCxnSpPr/>
          <p:nvPr/>
        </p:nvCxnSpPr>
        <p:spPr>
          <a:xfrm flipV="1">
            <a:off x="1466491" y="1190445"/>
            <a:ext cx="0" cy="27949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69B0A39-6D14-4242-9187-EFCE44B22841}"/>
              </a:ext>
            </a:extLst>
          </p:cNvPr>
          <p:cNvSpPr txBox="1"/>
          <p:nvPr/>
        </p:nvSpPr>
        <p:spPr>
          <a:xfrm>
            <a:off x="880793" y="3985404"/>
            <a:ext cx="2579298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Confirm this is the test you wish to Proctor. Have them read the notes and then click next.</a:t>
            </a:r>
          </a:p>
        </p:txBody>
      </p:sp>
    </p:spTree>
    <p:extLst>
      <p:ext uri="{BB962C8B-B14F-4D97-AF65-F5344CB8AC3E}">
        <p14:creationId xmlns:p14="http://schemas.microsoft.com/office/powerpoint/2010/main" val="2678020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F616D0-506B-41FD-8BF0-BFB2D07AA5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861" b="3750"/>
          <a:stretch/>
        </p:blipFill>
        <p:spPr>
          <a:xfrm>
            <a:off x="0" y="676274"/>
            <a:ext cx="12192000" cy="592455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EAE6527-797E-448F-8368-825CA8AAB78B}"/>
              </a:ext>
            </a:extLst>
          </p:cNvPr>
          <p:cNvSpPr/>
          <p:nvPr/>
        </p:nvSpPr>
        <p:spPr>
          <a:xfrm>
            <a:off x="1919018" y="1580251"/>
            <a:ext cx="2281507" cy="4000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4835D2-075A-4DF5-AF04-AFCD405890D9}"/>
              </a:ext>
            </a:extLst>
          </p:cNvPr>
          <p:cNvSpPr/>
          <p:nvPr/>
        </p:nvSpPr>
        <p:spPr>
          <a:xfrm>
            <a:off x="7948343" y="1580251"/>
            <a:ext cx="2324639" cy="4000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55C6272-34FE-4499-BD5C-E381F630483A}"/>
              </a:ext>
            </a:extLst>
          </p:cNvPr>
          <p:cNvCxnSpPr>
            <a:cxnSpLocks/>
          </p:cNvCxnSpPr>
          <p:nvPr/>
        </p:nvCxnSpPr>
        <p:spPr>
          <a:xfrm>
            <a:off x="4200525" y="1770392"/>
            <a:ext cx="37478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29DB302-97B6-4360-A201-FD18CDE0EF5A}"/>
              </a:ext>
            </a:extLst>
          </p:cNvPr>
          <p:cNvCxnSpPr>
            <a:cxnSpLocks/>
          </p:cNvCxnSpPr>
          <p:nvPr/>
        </p:nvCxnSpPr>
        <p:spPr>
          <a:xfrm flipV="1">
            <a:off x="6119543" y="1770393"/>
            <a:ext cx="0" cy="25255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C69C66B-15A6-4B9C-9AD9-E95F53BB801D}"/>
              </a:ext>
            </a:extLst>
          </p:cNvPr>
          <p:cNvSpPr txBox="1"/>
          <p:nvPr/>
        </p:nvSpPr>
        <p:spPr>
          <a:xfrm>
            <a:off x="4926582" y="4295955"/>
            <a:ext cx="2579298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Test taker’s First and Last name.</a:t>
            </a:r>
          </a:p>
        </p:txBody>
      </p:sp>
    </p:spTree>
    <p:extLst>
      <p:ext uri="{BB962C8B-B14F-4D97-AF65-F5344CB8AC3E}">
        <p14:creationId xmlns:p14="http://schemas.microsoft.com/office/powerpoint/2010/main" val="385186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F616D0-506B-41FD-8BF0-BFB2D07AA5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861" b="3750"/>
          <a:stretch/>
        </p:blipFill>
        <p:spPr>
          <a:xfrm>
            <a:off x="0" y="676274"/>
            <a:ext cx="12192000" cy="592455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2F32E6A-9A76-48EA-915C-5CFABA705286}"/>
              </a:ext>
            </a:extLst>
          </p:cNvPr>
          <p:cNvSpPr/>
          <p:nvPr/>
        </p:nvSpPr>
        <p:spPr>
          <a:xfrm>
            <a:off x="500332" y="1899428"/>
            <a:ext cx="3277499" cy="4000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D84041-94AC-454D-96CC-3D6C6C2E7EFB}"/>
              </a:ext>
            </a:extLst>
          </p:cNvPr>
          <p:cNvSpPr txBox="1"/>
          <p:nvPr/>
        </p:nvSpPr>
        <p:spPr>
          <a:xfrm>
            <a:off x="4926582" y="4295955"/>
            <a:ext cx="2579298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Test taker’s State of Ohio Certification number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4CCCE7A-1ACD-4062-A5C8-C374A9004E95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2002137"/>
            <a:ext cx="23543" cy="229750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36549C3-2368-42BD-8361-CAD4E0983FAC}"/>
              </a:ext>
            </a:extLst>
          </p:cNvPr>
          <p:cNvCxnSpPr>
            <a:cxnSpLocks/>
          </p:cNvCxnSpPr>
          <p:nvPr/>
        </p:nvCxnSpPr>
        <p:spPr>
          <a:xfrm>
            <a:off x="3777831" y="1998453"/>
            <a:ext cx="23417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432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F616D0-506B-41FD-8BF0-BFB2D07AA5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861" b="3750"/>
          <a:stretch/>
        </p:blipFill>
        <p:spPr>
          <a:xfrm>
            <a:off x="0" y="676274"/>
            <a:ext cx="12192000" cy="592455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D5926D6-859D-4223-B4CD-C9E00C5E25F5}"/>
              </a:ext>
            </a:extLst>
          </p:cNvPr>
          <p:cNvSpPr/>
          <p:nvPr/>
        </p:nvSpPr>
        <p:spPr>
          <a:xfrm>
            <a:off x="7884545" y="1899428"/>
            <a:ext cx="2769078" cy="4000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0C1B37-9C93-4878-88FE-F32F1094722C}"/>
              </a:ext>
            </a:extLst>
          </p:cNvPr>
          <p:cNvSpPr/>
          <p:nvPr/>
        </p:nvSpPr>
        <p:spPr>
          <a:xfrm>
            <a:off x="1483743" y="2428874"/>
            <a:ext cx="2949695" cy="4000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37C3A83-F356-4487-A7C1-AA2648E09775}"/>
              </a:ext>
            </a:extLst>
          </p:cNvPr>
          <p:cNvCxnSpPr>
            <a:cxnSpLocks/>
            <a:stCxn id="4" idx="3"/>
            <a:endCxn id="3" idx="1"/>
          </p:cNvCxnSpPr>
          <p:nvPr/>
        </p:nvCxnSpPr>
        <p:spPr>
          <a:xfrm flipV="1">
            <a:off x="4433438" y="2099453"/>
            <a:ext cx="3451107" cy="5294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EE41E7B-DEF5-4F40-9D76-4E06664AD1E5}"/>
              </a:ext>
            </a:extLst>
          </p:cNvPr>
          <p:cNvCxnSpPr>
            <a:cxnSpLocks/>
          </p:cNvCxnSpPr>
          <p:nvPr/>
        </p:nvCxnSpPr>
        <p:spPr>
          <a:xfrm flipH="1" flipV="1">
            <a:off x="6147489" y="2364176"/>
            <a:ext cx="23543" cy="229750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B3055CA-C474-4706-B163-709FA92FC882}"/>
              </a:ext>
            </a:extLst>
          </p:cNvPr>
          <p:cNvSpPr txBox="1"/>
          <p:nvPr/>
        </p:nvSpPr>
        <p:spPr>
          <a:xfrm>
            <a:off x="5055978" y="4661755"/>
            <a:ext cx="2579298" cy="14773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Test taker’s email and The EMS Supervisors email address. This is where the CE will be sent following the test.</a:t>
            </a:r>
          </a:p>
        </p:txBody>
      </p:sp>
    </p:spTree>
    <p:extLst>
      <p:ext uri="{BB962C8B-B14F-4D97-AF65-F5344CB8AC3E}">
        <p14:creationId xmlns:p14="http://schemas.microsoft.com/office/powerpoint/2010/main" val="4136117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F616D0-506B-41FD-8BF0-BFB2D07AA5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861" b="3750"/>
          <a:stretch/>
        </p:blipFill>
        <p:spPr>
          <a:xfrm>
            <a:off x="0" y="676274"/>
            <a:ext cx="12192000" cy="592455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66E7378-1A91-42A6-A22E-D5A18067D86D}"/>
              </a:ext>
            </a:extLst>
          </p:cNvPr>
          <p:cNvSpPr/>
          <p:nvPr/>
        </p:nvSpPr>
        <p:spPr>
          <a:xfrm>
            <a:off x="1216326" y="2124074"/>
            <a:ext cx="3061838" cy="4000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E77C07-FE72-4AEE-927F-10F7987E3084}"/>
              </a:ext>
            </a:extLst>
          </p:cNvPr>
          <p:cNvSpPr/>
          <p:nvPr/>
        </p:nvSpPr>
        <p:spPr>
          <a:xfrm>
            <a:off x="6996024" y="2124074"/>
            <a:ext cx="3257370" cy="4000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209353A-BA17-449A-BE4B-7A494C705F53}"/>
              </a:ext>
            </a:extLst>
          </p:cNvPr>
          <p:cNvCxnSpPr>
            <a:cxnSpLocks/>
          </p:cNvCxnSpPr>
          <p:nvPr/>
        </p:nvCxnSpPr>
        <p:spPr>
          <a:xfrm>
            <a:off x="4278164" y="2364176"/>
            <a:ext cx="27178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D63386-A56F-4D08-A2EE-B19946C6799F}"/>
              </a:ext>
            </a:extLst>
          </p:cNvPr>
          <p:cNvCxnSpPr>
            <a:cxnSpLocks/>
          </p:cNvCxnSpPr>
          <p:nvPr/>
        </p:nvCxnSpPr>
        <p:spPr>
          <a:xfrm flipH="1" flipV="1">
            <a:off x="5494490" y="2364176"/>
            <a:ext cx="23543" cy="229750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7E746A1-E191-471C-98EA-9A30D3ABA5B9}"/>
              </a:ext>
            </a:extLst>
          </p:cNvPr>
          <p:cNvSpPr txBox="1"/>
          <p:nvPr/>
        </p:nvSpPr>
        <p:spPr>
          <a:xfrm>
            <a:off x="4416726" y="4661678"/>
            <a:ext cx="2579298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Test taker’s Department and Certification level</a:t>
            </a:r>
          </a:p>
        </p:txBody>
      </p:sp>
    </p:spTree>
    <p:extLst>
      <p:ext uri="{BB962C8B-B14F-4D97-AF65-F5344CB8AC3E}">
        <p14:creationId xmlns:p14="http://schemas.microsoft.com/office/powerpoint/2010/main" val="3379094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E6DE0D-2A47-4B02-AA90-8EF206E7B943}"/>
              </a:ext>
            </a:extLst>
          </p:cNvPr>
          <p:cNvSpPr txBox="1"/>
          <p:nvPr/>
        </p:nvSpPr>
        <p:spPr>
          <a:xfrm>
            <a:off x="3473569" y="802256"/>
            <a:ext cx="52448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you have any additional questions please contact Chris Freeze </a:t>
            </a:r>
            <a:r>
              <a:rPr lang="en-US" dirty="0">
                <a:hlinkClick r:id="rId2"/>
              </a:rPr>
              <a:t>crfreeze@premierhealth.com</a:t>
            </a:r>
            <a:endParaRPr lang="en-US" dirty="0"/>
          </a:p>
          <a:p>
            <a:r>
              <a:rPr lang="en-US" dirty="0"/>
              <a:t>Or, John Russel </a:t>
            </a:r>
            <a:r>
              <a:rPr lang="en-US" u="sng" dirty="0">
                <a:hlinkClick r:id="rId3"/>
              </a:rPr>
              <a:t>JRussell@hhoh.org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278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174</Words>
  <Application>Microsoft Office PowerPoint</Application>
  <PresentationFormat>Widescreen</PresentationFormat>
  <Paragraphs>14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Brahm, Alexander P</dc:creator>
  <cp:lastModifiedBy>Brahm, Alexander P</cp:lastModifiedBy>
  <cp:revision>7</cp:revision>
  <dcterms:created xsi:type="dcterms:W3CDTF">2019-03-01T17:12:45Z</dcterms:created>
  <dcterms:modified xsi:type="dcterms:W3CDTF">2019-03-01T18:39:59Z</dcterms:modified>
</cp:coreProperties>
</file>