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5" r:id="rId9"/>
    <p:sldId id="266" r:id="rId10"/>
    <p:sldId id="261" r:id="rId11"/>
    <p:sldId id="267" r:id="rId12"/>
    <p:sldId id="263" r:id="rId13"/>
    <p:sldId id="262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9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0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5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4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6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8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33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7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0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BAF9-006E-4219-BD37-4E8B6009814D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D5A06-4914-4EFB-BACA-0132C806C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1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mvemscsodb.com/auth/logi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GMVEMSC Database Tutorial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02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Evaluator</a:t>
            </a:r>
          </a:p>
        </p:txBody>
      </p:sp>
      <p:pic>
        <p:nvPicPr>
          <p:cNvPr id="6" name="FECF3A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7218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Director</a:t>
            </a:r>
          </a:p>
        </p:txBody>
      </p:sp>
      <p:pic>
        <p:nvPicPr>
          <p:cNvPr id="4" name="D84A24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59935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tutorial is focused on the following roles:</a:t>
            </a:r>
          </a:p>
          <a:p>
            <a:pPr lvl="1"/>
            <a:r>
              <a:rPr lang="en-US" dirty="0"/>
              <a:t>Individual User Account</a:t>
            </a:r>
          </a:p>
          <a:p>
            <a:pPr lvl="1"/>
            <a:r>
              <a:rPr lang="en-US" dirty="0"/>
              <a:t>Department Administrator</a:t>
            </a:r>
          </a:p>
          <a:p>
            <a:pPr lvl="1"/>
            <a:r>
              <a:rPr lang="en-US" dirty="0"/>
              <a:t>Skills Evaluator</a:t>
            </a:r>
          </a:p>
          <a:p>
            <a:pPr lvl="1"/>
            <a:r>
              <a:rPr lang="en-US" dirty="0"/>
              <a:t>CBT Proctor</a:t>
            </a:r>
          </a:p>
          <a:p>
            <a:pPr lvl="1"/>
            <a:r>
              <a:rPr lang="en-US" dirty="0"/>
              <a:t>Medical Director</a:t>
            </a:r>
          </a:p>
          <a:p>
            <a:pPr lvl="1"/>
            <a:endParaRPr lang="en-US" dirty="0"/>
          </a:p>
          <a:p>
            <a:r>
              <a:rPr lang="en-US" dirty="0"/>
              <a:t>Please refer to the GMVEMSC Implementation Guide Dated 12/2020 for specific responsibilities related to these positions</a:t>
            </a:r>
          </a:p>
        </p:txBody>
      </p:sp>
    </p:spTree>
    <p:extLst>
      <p:ext uri="{BB962C8B-B14F-4D97-AF65-F5344CB8AC3E}">
        <p14:creationId xmlns:p14="http://schemas.microsoft.com/office/powerpoint/2010/main" val="25031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https://www.gmvemscsodb.com/auth/login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25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User Account – Part 1</a:t>
            </a:r>
          </a:p>
        </p:txBody>
      </p:sp>
      <p:pic>
        <p:nvPicPr>
          <p:cNvPr id="10" name="41452A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4538" y="1825625"/>
            <a:ext cx="8162925" cy="4351338"/>
          </a:xfrm>
        </p:spPr>
      </p:pic>
    </p:spTree>
    <p:extLst>
      <p:ext uri="{BB962C8B-B14F-4D97-AF65-F5344CB8AC3E}">
        <p14:creationId xmlns:p14="http://schemas.microsoft.com/office/powerpoint/2010/main" val="396946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User Account – Part 2</a:t>
            </a:r>
          </a:p>
        </p:txBody>
      </p:sp>
      <p:pic>
        <p:nvPicPr>
          <p:cNvPr id="12" name="AE8460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4538" y="1825625"/>
            <a:ext cx="8162925" cy="4351338"/>
          </a:xfrm>
        </p:spPr>
      </p:pic>
    </p:spTree>
    <p:extLst>
      <p:ext uri="{BB962C8B-B14F-4D97-AF65-F5344CB8AC3E}">
        <p14:creationId xmlns:p14="http://schemas.microsoft.com/office/powerpoint/2010/main" val="166094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Review</a:t>
            </a:r>
          </a:p>
        </p:txBody>
      </p:sp>
      <p:pic>
        <p:nvPicPr>
          <p:cNvPr id="4" name="B7C116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161230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Administrator – CBT Proctor Designation</a:t>
            </a:r>
          </a:p>
        </p:txBody>
      </p:sp>
      <p:pic>
        <p:nvPicPr>
          <p:cNvPr id="6" name="69446D1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32629.902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393121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Administrator – Skills Evaluator Designation</a:t>
            </a:r>
          </a:p>
        </p:txBody>
      </p:sp>
      <p:pic>
        <p:nvPicPr>
          <p:cNvPr id="4" name="BACEB1B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181309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CBT Proctor</a:t>
            </a:r>
          </a:p>
        </p:txBody>
      </p:sp>
      <p:pic>
        <p:nvPicPr>
          <p:cNvPr id="4" name="E98519B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6238" y="1825625"/>
            <a:ext cx="8897937" cy="4351338"/>
          </a:xfrm>
        </p:spPr>
      </p:pic>
    </p:spTree>
    <p:extLst>
      <p:ext uri="{BB962C8B-B14F-4D97-AF65-F5344CB8AC3E}">
        <p14:creationId xmlns:p14="http://schemas.microsoft.com/office/powerpoint/2010/main" val="25623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40E4CB975BA429C74F4CFEC6A0638" ma:contentTypeVersion="13" ma:contentTypeDescription="Create a new document." ma:contentTypeScope="" ma:versionID="4db694b3349a65233b87b2912030033a">
  <xsd:schema xmlns:xsd="http://www.w3.org/2001/XMLSchema" xmlns:xs="http://www.w3.org/2001/XMLSchema" xmlns:p="http://schemas.microsoft.com/office/2006/metadata/properties" xmlns:ns3="d58e52bb-234d-4980-938d-332529040c4f" xmlns:ns4="3c090102-0b10-4a00-a7af-262980414a8d" targetNamespace="http://schemas.microsoft.com/office/2006/metadata/properties" ma:root="true" ma:fieldsID="ee720c5ab0ebca111e7c82210e84bd68" ns3:_="" ns4:_="">
    <xsd:import namespace="d58e52bb-234d-4980-938d-332529040c4f"/>
    <xsd:import namespace="3c090102-0b10-4a00-a7af-262980414a8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e52bb-234d-4980-938d-332529040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090102-0b10-4a00-a7af-262980414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40772E-04D4-46CB-AC3F-5B1D9A4771C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c090102-0b10-4a00-a7af-262980414a8d"/>
    <ds:schemaRef ds:uri="http://purl.org/dc/terms/"/>
    <ds:schemaRef ds:uri="http://schemas.openxmlformats.org/package/2006/metadata/core-properties"/>
    <ds:schemaRef ds:uri="d58e52bb-234d-4980-938d-332529040c4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2A2F745-B833-4389-A9BC-D2F0135872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6126F5-EA08-4D3C-9747-3464868CAE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8e52bb-234d-4980-938d-332529040c4f"/>
    <ds:schemaRef ds:uri="3c090102-0b10-4a00-a7af-262980414a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84</Words>
  <Application>Microsoft Office PowerPoint</Application>
  <PresentationFormat>Widescreen</PresentationFormat>
  <Paragraphs>20</Paragraphs>
  <Slides>11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GMVEMSC Database Tutorial</vt:lpstr>
      <vt:lpstr>Overview</vt:lpstr>
      <vt:lpstr>Website</vt:lpstr>
      <vt:lpstr>Individual User Account – Part 1</vt:lpstr>
      <vt:lpstr>Individual User Account – Part 2</vt:lpstr>
      <vt:lpstr>Dashboard Review</vt:lpstr>
      <vt:lpstr>Department Administrator – CBT Proctor Designation</vt:lpstr>
      <vt:lpstr>Department Administrator – Skills Evaluator Designation</vt:lpstr>
      <vt:lpstr>CBT Proctor</vt:lpstr>
      <vt:lpstr>Skills Evaluator</vt:lpstr>
      <vt:lpstr>Medical Director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GMVEMSC Database Tutorial</dc:title>
  <dc:creator>Michael Guadagno, CFO, CTO</dc:creator>
  <cp:lastModifiedBy>Chris Vecchi</cp:lastModifiedBy>
  <cp:revision>16</cp:revision>
  <dcterms:created xsi:type="dcterms:W3CDTF">2019-12-10T20:13:17Z</dcterms:created>
  <dcterms:modified xsi:type="dcterms:W3CDTF">2020-01-06T20:36:14Z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0x010100DD240E4CB975BA429C74F4CFEC6A0638</vt:lpwstr>
  </property>
</Properties>
</file>